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821" r:id="rId4"/>
    <p:sldId id="259" r:id="rId5"/>
    <p:sldId id="260" r:id="rId6"/>
    <p:sldId id="261" r:id="rId7"/>
    <p:sldId id="262" r:id="rId8"/>
    <p:sldId id="755" r:id="rId9"/>
    <p:sldId id="802" r:id="rId10"/>
    <p:sldId id="784" r:id="rId11"/>
    <p:sldId id="887" r:id="rId12"/>
    <p:sldId id="868" r:id="rId13"/>
    <p:sldId id="869" r:id="rId14"/>
    <p:sldId id="870" r:id="rId15"/>
    <p:sldId id="871" r:id="rId16"/>
    <p:sldId id="872" r:id="rId17"/>
    <p:sldId id="884" r:id="rId18"/>
    <p:sldId id="874" r:id="rId19"/>
    <p:sldId id="886" r:id="rId20"/>
    <p:sldId id="876" r:id="rId21"/>
    <p:sldId id="885" r:id="rId22"/>
    <p:sldId id="878" r:id="rId23"/>
    <p:sldId id="882" r:id="rId24"/>
    <p:sldId id="880" r:id="rId25"/>
    <p:sldId id="883" r:id="rId26"/>
    <p:sldId id="847" r:id="rId27"/>
    <p:sldId id="585" r:id="rId28"/>
    <p:sldId id="407" r:id="rId29"/>
    <p:sldId id="417" r:id="rId30"/>
    <p:sldId id="281" r:id="rId31"/>
    <p:sldId id="275" r:id="rId32"/>
    <p:sldId id="276" r:id="rId33"/>
    <p:sldId id="277" r:id="rId34"/>
    <p:sldId id="278" r:id="rId35"/>
    <p:sldId id="283" r:id="rId36"/>
    <p:sldId id="284" r:id="rId37"/>
    <p:sldId id="309" r:id="rId38"/>
    <p:sldId id="310" r:id="rId39"/>
    <p:sldId id="288" r:id="rId40"/>
    <p:sldId id="289" r:id="rId41"/>
    <p:sldId id="58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8BA"/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237" autoAdjust="0"/>
  </p:normalViewPr>
  <p:slideViewPr>
    <p:cSldViewPr>
      <p:cViewPr varScale="1">
        <p:scale>
          <a:sx n="85" d="100"/>
          <a:sy n="85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15/11/2022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966" y="5867400"/>
            <a:ext cx="76328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23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Rabiul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Akhir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1444 </a:t>
            </a:r>
            <a:r>
              <a:rPr lang="en-US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18 November 2022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52" y="457200"/>
            <a:ext cx="1148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6160" y="1828800"/>
            <a:ext cx="88362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514600"/>
            <a:ext cx="4343400" cy="72008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46 </a:t>
            </a:r>
            <a:r>
              <a:rPr lang="ms-MY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/ 2022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0548" y="4116050"/>
            <a:ext cx="6907468" cy="169277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zeigenGroT" pitchFamily="34" charset="0"/>
              </a:rPr>
              <a:t>KELEBIHAN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5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ZIKRULLAH</a:t>
            </a:r>
          </a:p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5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DALAM</a:t>
            </a: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zeigenGroT" pitchFamily="34" charset="0"/>
              </a:rPr>
              <a:t>HIDUP</a:t>
            </a:r>
          </a:p>
        </p:txBody>
      </p:sp>
    </p:spTree>
    <p:extLst>
      <p:ext uri="{BB962C8B-B14F-4D97-AF65-F5344CB8AC3E}">
        <p14:creationId xmlns:p14="http://schemas.microsoft.com/office/powerpoint/2010/main" val="41452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 rot="19987853">
            <a:off x="3122567" y="1363543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737360"/>
            <a:ext cx="2971800" cy="1600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Berzikir </a:t>
            </a:r>
            <a:r>
              <a:rPr lang="it-IT" sz="3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kepada </a:t>
            </a:r>
          </a:p>
          <a:p>
            <a:pPr algn="ctr"/>
            <a:r>
              <a:rPr lang="it-IT" sz="3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Allah SWT</a:t>
            </a:r>
            <a:endParaRPr lang="en-US" sz="3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8600" y="441960"/>
            <a:ext cx="4540566" cy="176784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Mempunyai </a:t>
            </a:r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kedudukan yang tinggi dalam kehidupan manusia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hevron 6"/>
          <p:cNvSpPr/>
          <p:nvPr/>
        </p:nvSpPr>
        <p:spPr>
          <a:xfrm rot="1386832">
            <a:off x="3127271" y="3121734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7646" y="2743200"/>
            <a:ext cx="4649154" cy="1752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SWT menyebutnya di dalam </a:t>
            </a:r>
            <a:r>
              <a:rPr lang="sv-SE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al-Quran </a:t>
            </a:r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 kurang </a:t>
            </a:r>
            <a:r>
              <a:rPr lang="sv-SE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tiga ratus kali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019800" y="4511040"/>
            <a:ext cx="533400" cy="6705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5253990"/>
            <a:ext cx="7772400" cy="122301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Menunjukkan </a:t>
            </a:r>
            <a:r>
              <a:rPr lang="it-IT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betapa perlunya manusia berzikir dan mengingati Allah setiap masa dan keadaan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1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274319"/>
            <a:ext cx="6629400" cy="640081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Pengertian Zikir</a:t>
            </a:r>
            <a:endParaRPr lang="en-US" sz="3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29100" y="2057400"/>
            <a:ext cx="800100" cy="762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2971800"/>
            <a:ext cx="7772400" cy="3276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Zikir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merangkumi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semua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jenis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ibadat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seperti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solat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puasa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haji,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membaca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al Quran,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berdoa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tasbih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tahmid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lain-lain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dari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segala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jenis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ketaatan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kerana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semuanya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hanya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dilakukan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kerana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mengingati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Allah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mentaati-Nya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0" y="1447800"/>
            <a:ext cx="5181600" cy="609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Pengertian umum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066800" y="1219200"/>
            <a:ext cx="1981200" cy="6096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PERTAMA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0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274319"/>
            <a:ext cx="6629400" cy="640081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Pengertian Zikir</a:t>
            </a:r>
            <a:endParaRPr lang="en-US" sz="3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29100" y="2057400"/>
            <a:ext cx="800100" cy="762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2971800"/>
            <a:ext cx="7772400" cy="3276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Berzikir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ialah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menyebut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dengan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lidah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lafaz-lafaz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yang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datang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dari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Allah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lafaz-lafaz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yang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datang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dari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Rasulullah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SAW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seperti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membaca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al Quran,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tasbih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tahmid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takbir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tahlil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beristighfar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sebagainya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0" y="1447800"/>
            <a:ext cx="5181600" cy="609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Pengertian khusus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066800" y="1219200"/>
            <a:ext cx="1981200" cy="6096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KEDUA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90600" y="2057400"/>
            <a:ext cx="7162800" cy="39624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“ Cara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berzikir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boleh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dilakukan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dengan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hati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boleh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dilakukan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dengan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lidah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namun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afdhal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ialah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dengan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hati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lidah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sekaligus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Calibri"/>
                <a:cs typeface="Arial"/>
              </a:rPr>
              <a:t>.”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Arial"/>
            </a:endParaRPr>
          </a:p>
        </p:txBody>
      </p:sp>
      <p:sp>
        <p:nvSpPr>
          <p:cNvPr id="2" name="Plaque 1"/>
          <p:cNvSpPr/>
          <p:nvPr/>
        </p:nvSpPr>
        <p:spPr>
          <a:xfrm>
            <a:off x="990600" y="685800"/>
            <a:ext cx="7162800" cy="914400"/>
          </a:xfrm>
          <a:prstGeom prst="plaque">
            <a:avLst>
              <a:gd name="adj" fmla="val 2541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143000" y="731519"/>
            <a:ext cx="6858000" cy="868681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Imam Nawawi RH berkata </a:t>
            </a:r>
            <a:endParaRPr lang="it-IT" sz="24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dalam </a:t>
            </a:r>
            <a:r>
              <a:rPr lang="it-IT" sz="2400" b="1" dirty="0">
                <a:ln w="1905"/>
                <a:solidFill>
                  <a:srgbClr val="EFF8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kitabnya al </a:t>
            </a:r>
            <a:r>
              <a:rPr lang="it-IT" sz="2400" b="1" dirty="0" smtClean="0">
                <a:ln w="1905"/>
                <a:solidFill>
                  <a:srgbClr val="EFF8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Azkar </a:t>
            </a:r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:</a:t>
            </a: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1"/>
            <a:ext cx="8305800" cy="838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Kelebihan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dan keistimewaan </a:t>
            </a:r>
            <a:endParaRPr lang="it-IT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bagi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orang-orang yang berzikir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1752600"/>
            <a:ext cx="6248400" cy="46482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 </a:t>
            </a:r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berzikir dan mengingati Allah akan sentiasa mendapat ketenangan dalam jiwanya, baik masa senang mahupun masa susah, kerana ia yakin bahawa semua yang berlaku itu adalah datang dari Allah </a:t>
            </a:r>
            <a:r>
              <a:rPr lang="sv-SE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371600" y="1524000"/>
            <a:ext cx="2438400" cy="6096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PERTAMA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9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1"/>
            <a:ext cx="8305800" cy="838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Kelebihan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dan keistimewaan </a:t>
            </a:r>
            <a:endParaRPr lang="it-IT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bagi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orang-orang yang berzikir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" y="1752600"/>
            <a:ext cx="5867400" cy="34290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 yang berzikir dan mengingati Allah akan mendapat keampunan Allah dan mendapat ganjaran yang besar dari Allah </a:t>
            </a:r>
            <a:r>
              <a:rPr lang="sv-SE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447800" y="1524000"/>
            <a:ext cx="2438400" cy="6096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KEDUA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2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5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1"/>
            <a:ext cx="8305800" cy="838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Kelebihan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dan keistimewaan </a:t>
            </a:r>
            <a:endParaRPr lang="it-IT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bagi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orang-orang yang berzikir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00200" y="1752600"/>
            <a:ext cx="5943600" cy="41148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 yang berzikir dan mengingati Allah akan segera meminta ampun kepada Allah terhadap dosanya dan bertaubat kepadaNya, serta tidak akan mengulangi perbuatan dosa </a:t>
            </a:r>
            <a:r>
              <a:rPr lang="sv-SE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tersebut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447800" y="1524000"/>
            <a:ext cx="2438400" cy="6096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KETIGA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8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1"/>
            <a:ext cx="8305800" cy="838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Kelebihan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dan keistimewaan </a:t>
            </a:r>
            <a:endParaRPr lang="it-IT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bagi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orang-orang yang berzikir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1752600"/>
            <a:ext cx="5562600" cy="28956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 yang berzikir dan mengingati Allah. Allah akan membalaskannya kembali dengan </a:t>
            </a:r>
            <a:r>
              <a:rPr lang="sv-SE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kebaikan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600200" y="1524000"/>
            <a:ext cx="2438400" cy="6096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KEEMPAT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1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1"/>
            <a:ext cx="8305800" cy="8382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Kelebihan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dan keistimewaan </a:t>
            </a:r>
            <a:endParaRPr lang="it-IT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it-IT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bagi </a:t>
            </a:r>
            <a:r>
              <a:rPr lang="it-IT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orang-orang yang berzikir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1752600"/>
            <a:ext cx="5562600" cy="28956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Berzikir dan mengingati Allah menjadi sebab kepada penambahan </a:t>
            </a:r>
            <a:r>
              <a:rPr lang="sv-SE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rezeki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600200" y="1524000"/>
            <a:ext cx="2438400" cy="6096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KELIMA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4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600200" y="304800"/>
            <a:ext cx="5867400" cy="762000"/>
          </a:xfrm>
          <a:prstGeom prst="cloud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KESIMPULAN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1600200"/>
            <a:ext cx="7315200" cy="4191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v-SE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Perbanyakkanlah </a:t>
            </a:r>
            <a:r>
              <a:rPr lang="sv-SE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berzikir bagi mengingati Allah supaya hati kita menjadi tenang, sentiasa mendapat keampunan Allah serta kebaikan dunia dan </a:t>
            </a:r>
            <a:r>
              <a:rPr lang="sv-SE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akhirat 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003518"/>
            <a:ext cx="8839200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لاإِلهَ إِلا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الْوَاحِدُ الْقَهَّارُ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سَيِّدَنَا مُحَمَّدًا عَبْدُهُ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وَرَسُوْلُهُ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الْمُخْتَارُ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ar-SA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98435"/>
            <a:ext cx="8839200" cy="3323987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Menguasai</a:t>
            </a:r>
            <a:endParaRPr lang="en-US" sz="3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terpilih</a:t>
            </a:r>
            <a:endParaRPr lang="en-US" sz="3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153400" cy="5509200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Ya Allah, wahai Zat Yang Maha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Pengasih . . .</a:t>
            </a:r>
            <a:endParaRPr lang="ms-MY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</a:t>
            </a:r>
            <a:r>
              <a:rPr lang="ms-MY" sz="3200" b="1" dirty="0" smtClean="0">
                <a:solidFill>
                  <a:schemeClr val="accent5">
                    <a:lumMod val="50000"/>
                  </a:schemeClr>
                </a:solidFill>
              </a:rPr>
              <a:t>tersembunyi . . 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Sesungguhnya Engkau Maha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Berkuasa</a:t>
            </a:r>
          </a:p>
          <a:p>
            <a:pPr algn="ctr"/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atas segala 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sesuatu </a:t>
            </a:r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0"/>
            <a:ext cx="8922516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صَلِّ وَسَلِّمْ عَلَى سَيِّدِنَا مُحَمَّدٍ سَيِّدِ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الْأَبْرَارِ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آَلِهِ وَأَصْحَابِهِ وَمَنْ تَبِعَهُمْ بِإحْسَانٍ إِلَى يَوْمِ الْقَرَارِ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458200" cy="353943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golongan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berbakti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9906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500336"/>
            <a:ext cx="8382000" cy="5976664"/>
          </a:xfrm>
          <a:prstGeom prst="rect">
            <a:avLst/>
          </a:prstGeom>
          <a:solidFill>
            <a:schemeClr val="lt1">
              <a:alpha val="72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8382000" cy="1938992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اِتَّقُوْا اللهَ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EFF8B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وَأَطِيْعُوْهُ </a:t>
            </a:r>
            <a:r>
              <a:rPr lang="ar-SA" sz="6000" b="1" dirty="0">
                <a:solidFill>
                  <a:srgbClr val="EFF8B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وَاذْكُرُوهُ لَعَلَّكُمْ تُفْلِحُونَ</a:t>
            </a:r>
            <a:endParaRPr lang="en-US" sz="6000" b="1" dirty="0" smtClean="0">
              <a:solidFill>
                <a:srgbClr val="EFF8BA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57" y="3043059"/>
            <a:ext cx="8552443" cy="353943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sama-sama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berusaha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meningkatkan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perbanyakkanlah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berzikir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mengingati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setiap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masa,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diberi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s-ES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"/>
            <a:ext cx="838200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762000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itchFamily="34" charset="0"/>
              </a:rPr>
              <a:t> :</a:t>
            </a:r>
            <a:endParaRPr lang="en-US" sz="4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3559076"/>
            <a:ext cx="9220200" cy="2308324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fi-FI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anose="020E0802020502020306" pitchFamily="34" charset="0"/>
              </a:rPr>
              <a:t>Kelebihan Zikrullah Dalam Hidup</a:t>
            </a:r>
            <a:endParaRPr lang="fi-FI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75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s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November 2022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400" b="1" i="1" dirty="0" err="1">
                <a:ln w="1905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Bersamaan</a:t>
            </a:r>
            <a:endParaRPr lang="en-US" sz="2400" b="1" dirty="0">
              <a:ln w="1905"/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 </a:t>
            </a:r>
            <a:r>
              <a:rPr lang="en-MY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Rabiul</a:t>
            </a:r>
            <a:r>
              <a:rPr lang="en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MY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Akhir</a:t>
            </a:r>
            <a:r>
              <a:rPr lang="en-MY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1444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196341" y="533400"/>
            <a:ext cx="7239000" cy="762000"/>
          </a:xfrm>
          <a:prstGeom prst="cloud">
            <a:avLst/>
          </a:prstGeom>
          <a:solidFill>
            <a:schemeClr val="bg1">
              <a:alpha val="88000"/>
            </a:schemeClr>
          </a:solidFill>
          <a:ln w="7302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PESANAN  KHATIB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AutoShape 2" descr="B'jue Corner: Mematikan Telefon Bimbit Ketika Sol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1.bp.blogspot.com/-7dAbroxJCt0/W6VisnU-dfI/AAAAAAAANT4/9fegd-amS8E3vF70UFqSUC9rF0sqIh0bgCLcBGAs/s1600/ima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96341" y="1752600"/>
            <a:ext cx="6781800" cy="1981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Sila </a:t>
            </a:r>
            <a:r>
              <a:rPr lang="sv-SE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 tumpuan sebaik mungkin kepada khutbah yang disampaikan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96341" y="4267200"/>
            <a:ext cx="6781800" cy="1447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 leka dengan perkara </a:t>
            </a:r>
            <a:r>
              <a:rPr lang="sv-SE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lain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5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 rot="19987853">
            <a:off x="3122567" y="1988383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362200"/>
            <a:ext cx="2971800" cy="1600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Berzikir atau mengingati Allah 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38600" y="990600"/>
            <a:ext cx="4540566" cy="199644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 </a:t>
            </a:r>
            <a:r>
              <a:rPr lang="sv-SE" sz="2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amalan yang sangat dituntut dalam Islam, bagi mendekatkan </a:t>
            </a:r>
            <a:r>
              <a:rPr lang="sv-SE" sz="2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  </a:t>
            </a:r>
            <a:r>
              <a:rPr lang="sv-SE" sz="2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 Allah SWT</a:t>
            </a:r>
            <a:endParaRPr lang="en-US" sz="2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hevron 6"/>
          <p:cNvSpPr/>
          <p:nvPr/>
        </p:nvSpPr>
        <p:spPr>
          <a:xfrm rot="1386832">
            <a:off x="3127271" y="3746574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7646" y="3581400"/>
            <a:ext cx="4649154" cy="2057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 </a:t>
            </a:r>
            <a:r>
              <a:rPr lang="sv-SE" sz="2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 antara amalan yang paling baik di sisi Allah, yang perlu dilakukan secara berterusan pada setiap masa</a:t>
            </a:r>
            <a:endParaRPr lang="en-US" sz="2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2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3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12410232</TotalTime>
  <Words>1021</Words>
  <Application>Microsoft Office PowerPoint</Application>
  <PresentationFormat>On-screen Show (4:3)</PresentationFormat>
  <Paragraphs>148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Agency FB</vt:lpstr>
      <vt:lpstr>Aharoni</vt:lpstr>
      <vt:lpstr>AnzeigenGroT</vt:lpstr>
      <vt:lpstr>Arial</vt:lpstr>
      <vt:lpstr>Arial Black</vt:lpstr>
      <vt:lpstr>Arial Rounded MT Bold</vt:lpstr>
      <vt:lpstr>Arial Unicode MS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JHEAT</cp:lastModifiedBy>
  <cp:revision>687</cp:revision>
  <dcterms:created xsi:type="dcterms:W3CDTF">2017-12-24T04:47:57Z</dcterms:created>
  <dcterms:modified xsi:type="dcterms:W3CDTF">2022-11-15T07:27:54Z</dcterms:modified>
</cp:coreProperties>
</file>